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8"/>
  </p:notesMasterIdLst>
  <p:handoutMasterIdLst>
    <p:handoutMasterId r:id="rId9"/>
  </p:handoutMasterIdLst>
  <p:sldIdLst>
    <p:sldId id="264" r:id="rId5"/>
    <p:sldId id="260" r:id="rId6"/>
    <p:sldId id="26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42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0C64AD-A702-42D9-8C27-1A73F4995E3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1_2" csCatId="accent1" phldr="1"/>
      <dgm:spPr/>
      <dgm:t>
        <a:bodyPr/>
        <a:lstStyle/>
        <a:p>
          <a:endParaRPr lang="en-US"/>
        </a:p>
      </dgm:t>
    </dgm:pt>
    <dgm:pt modelId="{08A4D3A2-CEEB-4E25-83B1-BA2A46CA8CD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17ED7668-C7A2-411B-828D-708070FCAAC6}" type="parTrans" cxnId="{A6FB641B-0AF5-4ECD-BDDE-D85490EE8EF9}">
      <dgm:prSet/>
      <dgm:spPr/>
      <dgm:t>
        <a:bodyPr/>
        <a:lstStyle/>
        <a:p>
          <a:endParaRPr lang="en-US"/>
        </a:p>
      </dgm:t>
    </dgm:pt>
    <dgm:pt modelId="{9C7AE053-0AB0-457B-A930-61DA08D3F62C}" type="sibTrans" cxnId="{A6FB641B-0AF5-4ECD-BDDE-D85490EE8EF9}">
      <dgm:prSet/>
      <dgm:spPr/>
      <dgm:t>
        <a:bodyPr/>
        <a:lstStyle/>
        <a:p>
          <a:endParaRPr lang="en-US"/>
        </a:p>
      </dgm:t>
    </dgm:pt>
    <dgm:pt modelId="{1B33FB5C-F9BA-4278-8A24-45DFD21B322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787EC892-6682-48CB-884E-635396D44445}" type="parTrans" cxnId="{92BEB2E0-945D-4A01-BA22-6818F7C00303}">
      <dgm:prSet/>
      <dgm:spPr/>
      <dgm:t>
        <a:bodyPr/>
        <a:lstStyle/>
        <a:p>
          <a:endParaRPr lang="en-US"/>
        </a:p>
      </dgm:t>
    </dgm:pt>
    <dgm:pt modelId="{60A74963-9A97-419B-9B78-5CD81A79AF8F}" type="sibTrans" cxnId="{92BEB2E0-945D-4A01-BA22-6818F7C00303}">
      <dgm:prSet/>
      <dgm:spPr/>
      <dgm:t>
        <a:bodyPr/>
        <a:lstStyle/>
        <a:p>
          <a:endParaRPr lang="en-US"/>
        </a:p>
      </dgm:t>
    </dgm:pt>
    <dgm:pt modelId="{17D3A00E-1F7D-4191-9AEE-C43CFFF6441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010BCCCA-CB37-419A-B6D2-4F1AC86F8DC9}" type="sibTrans" cxnId="{6F0B2606-4A67-4D1D-AFA4-BD3298A6CA57}">
      <dgm:prSet/>
      <dgm:spPr/>
      <dgm:t>
        <a:bodyPr/>
        <a:lstStyle/>
        <a:p>
          <a:endParaRPr lang="en-US"/>
        </a:p>
      </dgm:t>
    </dgm:pt>
    <dgm:pt modelId="{31069C98-277C-41E3-A9FC-F99C462FB40B}" type="parTrans" cxnId="{6F0B2606-4A67-4D1D-AFA4-BD3298A6CA57}">
      <dgm:prSet/>
      <dgm:spPr/>
      <dgm:t>
        <a:bodyPr/>
        <a:lstStyle/>
        <a:p>
          <a:endParaRPr lang="en-US"/>
        </a:p>
      </dgm:t>
    </dgm:pt>
    <dgm:pt modelId="{84CC74DF-A3E9-428E-99CB-C4C8FDB85C7B}" type="pres">
      <dgm:prSet presAssocID="{6E0C64AD-A702-42D9-8C27-1A73F4995E3A}" presName="root" presStyleCnt="0">
        <dgm:presLayoutVars>
          <dgm:dir/>
          <dgm:resizeHandles val="exact"/>
        </dgm:presLayoutVars>
      </dgm:prSet>
      <dgm:spPr/>
    </dgm:pt>
    <dgm:pt modelId="{10F9D520-2468-4F92-9FB5-0C3C7B80D0C7}" type="pres">
      <dgm:prSet presAssocID="{08A4D3A2-CEEB-4E25-83B1-BA2A46CA8CDC}" presName="compNode" presStyleCnt="0"/>
      <dgm:spPr/>
    </dgm:pt>
    <dgm:pt modelId="{CCA632C9-3557-4881-8320-4CC3B08F97B9}" type="pres">
      <dgm:prSet presAssocID="{08A4D3A2-CEEB-4E25-83B1-BA2A46CA8CDC}" presName="iconBgRect" presStyleLbl="bgShp" presStyleIdx="0" presStyleCnt="3"/>
      <dgm:spPr/>
    </dgm:pt>
    <dgm:pt modelId="{A42CA7D0-F69E-48C6-9DF0-6E5B3AE4CFFF}" type="pres">
      <dgm:prSet presAssocID="{08A4D3A2-CEEB-4E25-83B1-BA2A46CA8CD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cal"/>
        </a:ext>
      </dgm:extLst>
    </dgm:pt>
    <dgm:pt modelId="{EFECFA41-63C0-4C5B-8FA7-1F58B78C4721}" type="pres">
      <dgm:prSet presAssocID="{08A4D3A2-CEEB-4E25-83B1-BA2A46CA8CDC}" presName="spaceRect" presStyleCnt="0"/>
      <dgm:spPr/>
    </dgm:pt>
    <dgm:pt modelId="{2AF75701-CB1B-48CE-AFB4-BA116AC537BC}" type="pres">
      <dgm:prSet presAssocID="{08A4D3A2-CEEB-4E25-83B1-BA2A46CA8CDC}" presName="textRect" presStyleLbl="revTx" presStyleIdx="0" presStyleCnt="3">
        <dgm:presLayoutVars>
          <dgm:chMax val="1"/>
          <dgm:chPref val="1"/>
        </dgm:presLayoutVars>
      </dgm:prSet>
      <dgm:spPr/>
    </dgm:pt>
    <dgm:pt modelId="{E49201F0-13EB-4ED5-A727-98872C32D5F3}" type="pres">
      <dgm:prSet presAssocID="{9C7AE053-0AB0-457B-A930-61DA08D3F62C}" presName="sibTrans" presStyleCnt="0"/>
      <dgm:spPr/>
    </dgm:pt>
    <dgm:pt modelId="{FCACA5C1-0B53-4251-B311-0B34610EBB62}" type="pres">
      <dgm:prSet presAssocID="{17D3A00E-1F7D-4191-9AEE-C43CFFF64414}" presName="compNode" presStyleCnt="0"/>
      <dgm:spPr/>
    </dgm:pt>
    <dgm:pt modelId="{8FF1935C-6D71-4ED8-84A9-7BD0878A2214}" type="pres">
      <dgm:prSet presAssocID="{17D3A00E-1F7D-4191-9AEE-C43CFFF64414}" presName="iconBgRect" presStyleLbl="bgShp" presStyleIdx="1" presStyleCnt="3"/>
      <dgm:spPr/>
    </dgm:pt>
    <dgm:pt modelId="{246B43D7-FE04-4B7B-9B25-378E58D4256B}" type="pres">
      <dgm:prSet presAssocID="{17D3A00E-1F7D-4191-9AEE-C43CFFF6441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st aid kit"/>
        </a:ext>
      </dgm:extLst>
    </dgm:pt>
    <dgm:pt modelId="{93DCC901-48BA-4914-B7BE-F53B1680F025}" type="pres">
      <dgm:prSet presAssocID="{17D3A00E-1F7D-4191-9AEE-C43CFFF64414}" presName="spaceRect" presStyleCnt="0"/>
      <dgm:spPr/>
    </dgm:pt>
    <dgm:pt modelId="{BE6334F4-C5C9-4D51-AE07-B1421AC65735}" type="pres">
      <dgm:prSet presAssocID="{17D3A00E-1F7D-4191-9AEE-C43CFFF64414}" presName="textRect" presStyleLbl="revTx" presStyleIdx="1" presStyleCnt="3">
        <dgm:presLayoutVars>
          <dgm:chMax val="1"/>
          <dgm:chPref val="1"/>
        </dgm:presLayoutVars>
      </dgm:prSet>
      <dgm:spPr/>
    </dgm:pt>
    <dgm:pt modelId="{CDBBCDC1-A21C-4650-92F9-4AF449B429E8}" type="pres">
      <dgm:prSet presAssocID="{010BCCCA-CB37-419A-B6D2-4F1AC86F8DC9}" presName="sibTrans" presStyleCnt="0"/>
      <dgm:spPr/>
    </dgm:pt>
    <dgm:pt modelId="{9CE36B14-D910-4AA3-8C8F-4F2F304083E6}" type="pres">
      <dgm:prSet presAssocID="{1B33FB5C-F9BA-4278-8A24-45DFD21B3220}" presName="compNode" presStyleCnt="0"/>
      <dgm:spPr/>
    </dgm:pt>
    <dgm:pt modelId="{24E57220-B583-40A5-AA12-472355D13E7B}" type="pres">
      <dgm:prSet presAssocID="{1B33FB5C-F9BA-4278-8A24-45DFD21B3220}" presName="iconBgRect" presStyleLbl="bgShp" presStyleIdx="2" presStyleCnt="3"/>
      <dgm:spPr/>
    </dgm:pt>
    <dgm:pt modelId="{98921DC4-FFE1-45EA-BF88-1499985E9F26}" type="pres">
      <dgm:prSet presAssocID="{1B33FB5C-F9BA-4278-8A24-45DFD21B322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NA"/>
        </a:ext>
      </dgm:extLst>
    </dgm:pt>
    <dgm:pt modelId="{033E2203-86E9-4A3E-B27D-47838D8B9054}" type="pres">
      <dgm:prSet presAssocID="{1B33FB5C-F9BA-4278-8A24-45DFD21B3220}" presName="spaceRect" presStyleCnt="0"/>
      <dgm:spPr/>
    </dgm:pt>
    <dgm:pt modelId="{AC00C54C-DBE5-4D90-AC5B-F114DBA42609}" type="pres">
      <dgm:prSet presAssocID="{1B33FB5C-F9BA-4278-8A24-45DFD21B3220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F0B2606-4A67-4D1D-AFA4-BD3298A6CA57}" srcId="{6E0C64AD-A702-42D9-8C27-1A73F4995E3A}" destId="{17D3A00E-1F7D-4191-9AEE-C43CFFF64414}" srcOrd="1" destOrd="0" parTransId="{31069C98-277C-41E3-A9FC-F99C462FB40B}" sibTransId="{010BCCCA-CB37-419A-B6D2-4F1AC86F8DC9}"/>
    <dgm:cxn modelId="{A6FB641B-0AF5-4ECD-BDDE-D85490EE8EF9}" srcId="{6E0C64AD-A702-42D9-8C27-1A73F4995E3A}" destId="{08A4D3A2-CEEB-4E25-83B1-BA2A46CA8CDC}" srcOrd="0" destOrd="0" parTransId="{17ED7668-C7A2-411B-828D-708070FCAAC6}" sibTransId="{9C7AE053-0AB0-457B-A930-61DA08D3F62C}"/>
    <dgm:cxn modelId="{5EA56C6B-0A4B-4E49-995A-5C684A2D7318}" type="presOf" srcId="{08A4D3A2-CEEB-4E25-83B1-BA2A46CA8CDC}" destId="{2AF75701-CB1B-48CE-AFB4-BA116AC537BC}" srcOrd="0" destOrd="0" presId="urn:microsoft.com/office/officeart/2018/5/layout/IconCircleLabelList"/>
    <dgm:cxn modelId="{2E075DA5-5F53-4C3F-9617-DF98BB7B7B09}" type="presOf" srcId="{1B33FB5C-F9BA-4278-8A24-45DFD21B3220}" destId="{AC00C54C-DBE5-4D90-AC5B-F114DBA42609}" srcOrd="0" destOrd="0" presId="urn:microsoft.com/office/officeart/2018/5/layout/IconCircleLabelList"/>
    <dgm:cxn modelId="{3324A3B7-1DEF-4A91-9EB1-19F859A35951}" type="presOf" srcId="{6E0C64AD-A702-42D9-8C27-1A73F4995E3A}" destId="{84CC74DF-A3E9-428E-99CB-C4C8FDB85C7B}" srcOrd="0" destOrd="0" presId="urn:microsoft.com/office/officeart/2018/5/layout/IconCircleLabelList"/>
    <dgm:cxn modelId="{92BEB2E0-945D-4A01-BA22-6818F7C00303}" srcId="{6E0C64AD-A702-42D9-8C27-1A73F4995E3A}" destId="{1B33FB5C-F9BA-4278-8A24-45DFD21B3220}" srcOrd="2" destOrd="0" parTransId="{787EC892-6682-48CB-884E-635396D44445}" sibTransId="{60A74963-9A97-419B-9B78-5CD81A79AF8F}"/>
    <dgm:cxn modelId="{EDAF9AF1-CC96-493D-B8F7-3B0D38E1020D}" type="presOf" srcId="{17D3A00E-1F7D-4191-9AEE-C43CFFF64414}" destId="{BE6334F4-C5C9-4D51-AE07-B1421AC65735}" srcOrd="0" destOrd="0" presId="urn:microsoft.com/office/officeart/2018/5/layout/IconCircleLabelList"/>
    <dgm:cxn modelId="{87CC4A0D-AF2C-4960-9E60-D5C103E4F128}" type="presParOf" srcId="{84CC74DF-A3E9-428E-99CB-C4C8FDB85C7B}" destId="{10F9D520-2468-4F92-9FB5-0C3C7B80D0C7}" srcOrd="0" destOrd="0" presId="urn:microsoft.com/office/officeart/2018/5/layout/IconCircleLabelList"/>
    <dgm:cxn modelId="{4FE8B040-9E40-48FE-A1EB-AD5A44EB820F}" type="presParOf" srcId="{10F9D520-2468-4F92-9FB5-0C3C7B80D0C7}" destId="{CCA632C9-3557-4881-8320-4CC3B08F97B9}" srcOrd="0" destOrd="0" presId="urn:microsoft.com/office/officeart/2018/5/layout/IconCircleLabelList"/>
    <dgm:cxn modelId="{9446D564-5A28-4E0A-B6FB-DAE158A2C8D0}" type="presParOf" srcId="{10F9D520-2468-4F92-9FB5-0C3C7B80D0C7}" destId="{A42CA7D0-F69E-48C6-9DF0-6E5B3AE4CFFF}" srcOrd="1" destOrd="0" presId="urn:microsoft.com/office/officeart/2018/5/layout/IconCircleLabelList"/>
    <dgm:cxn modelId="{43A717A6-2623-43B3-B2C3-1D11C68CFA1F}" type="presParOf" srcId="{10F9D520-2468-4F92-9FB5-0C3C7B80D0C7}" destId="{EFECFA41-63C0-4C5B-8FA7-1F58B78C4721}" srcOrd="2" destOrd="0" presId="urn:microsoft.com/office/officeart/2018/5/layout/IconCircleLabelList"/>
    <dgm:cxn modelId="{35468840-EC32-432A-9A41-0FA220350DF4}" type="presParOf" srcId="{10F9D520-2468-4F92-9FB5-0C3C7B80D0C7}" destId="{2AF75701-CB1B-48CE-AFB4-BA116AC537BC}" srcOrd="3" destOrd="0" presId="urn:microsoft.com/office/officeart/2018/5/layout/IconCircleLabelList"/>
    <dgm:cxn modelId="{19929F74-A493-45EC-9C6C-E5ADAE260C1E}" type="presParOf" srcId="{84CC74DF-A3E9-428E-99CB-C4C8FDB85C7B}" destId="{E49201F0-13EB-4ED5-A727-98872C32D5F3}" srcOrd="1" destOrd="0" presId="urn:microsoft.com/office/officeart/2018/5/layout/IconCircleLabelList"/>
    <dgm:cxn modelId="{ABDCE141-C31E-4A23-BE00-4240202561EC}" type="presParOf" srcId="{84CC74DF-A3E9-428E-99CB-C4C8FDB85C7B}" destId="{FCACA5C1-0B53-4251-B311-0B34610EBB62}" srcOrd="2" destOrd="0" presId="urn:microsoft.com/office/officeart/2018/5/layout/IconCircleLabelList"/>
    <dgm:cxn modelId="{9DD59746-BF8D-469B-9C86-3494D796F035}" type="presParOf" srcId="{FCACA5C1-0B53-4251-B311-0B34610EBB62}" destId="{8FF1935C-6D71-4ED8-84A9-7BD0878A2214}" srcOrd="0" destOrd="0" presId="urn:microsoft.com/office/officeart/2018/5/layout/IconCircleLabelList"/>
    <dgm:cxn modelId="{324C4915-A0FA-479E-B80E-F3611E791BF3}" type="presParOf" srcId="{FCACA5C1-0B53-4251-B311-0B34610EBB62}" destId="{246B43D7-FE04-4B7B-9B25-378E58D4256B}" srcOrd="1" destOrd="0" presId="urn:microsoft.com/office/officeart/2018/5/layout/IconCircleLabelList"/>
    <dgm:cxn modelId="{0E12A325-9B70-4706-A69A-474286E053FA}" type="presParOf" srcId="{FCACA5C1-0B53-4251-B311-0B34610EBB62}" destId="{93DCC901-48BA-4914-B7BE-F53B1680F025}" srcOrd="2" destOrd="0" presId="urn:microsoft.com/office/officeart/2018/5/layout/IconCircleLabelList"/>
    <dgm:cxn modelId="{943738F2-98AC-4260-BC58-E293A107F112}" type="presParOf" srcId="{FCACA5C1-0B53-4251-B311-0B34610EBB62}" destId="{BE6334F4-C5C9-4D51-AE07-B1421AC65735}" srcOrd="3" destOrd="0" presId="urn:microsoft.com/office/officeart/2018/5/layout/IconCircleLabelList"/>
    <dgm:cxn modelId="{993C64F8-B91F-4640-A079-B326D8580784}" type="presParOf" srcId="{84CC74DF-A3E9-428E-99CB-C4C8FDB85C7B}" destId="{CDBBCDC1-A21C-4650-92F9-4AF449B429E8}" srcOrd="3" destOrd="0" presId="urn:microsoft.com/office/officeart/2018/5/layout/IconCircleLabelList"/>
    <dgm:cxn modelId="{BA1EEE02-11A6-422D-BCBC-46E3147333B1}" type="presParOf" srcId="{84CC74DF-A3E9-428E-99CB-C4C8FDB85C7B}" destId="{9CE36B14-D910-4AA3-8C8F-4F2F304083E6}" srcOrd="4" destOrd="0" presId="urn:microsoft.com/office/officeart/2018/5/layout/IconCircleLabelList"/>
    <dgm:cxn modelId="{C2D90B3A-6526-4F93-8377-12DB36620C5A}" type="presParOf" srcId="{9CE36B14-D910-4AA3-8C8F-4F2F304083E6}" destId="{24E57220-B583-40A5-AA12-472355D13E7B}" srcOrd="0" destOrd="0" presId="urn:microsoft.com/office/officeart/2018/5/layout/IconCircleLabelList"/>
    <dgm:cxn modelId="{604EB832-B055-4AB9-B22F-07CCD97B3FC3}" type="presParOf" srcId="{9CE36B14-D910-4AA3-8C8F-4F2F304083E6}" destId="{98921DC4-FFE1-45EA-BF88-1499985E9F26}" srcOrd="1" destOrd="0" presId="urn:microsoft.com/office/officeart/2018/5/layout/IconCircleLabelList"/>
    <dgm:cxn modelId="{3CFF6985-2FE8-45AD-88F1-03E143863200}" type="presParOf" srcId="{9CE36B14-D910-4AA3-8C8F-4F2F304083E6}" destId="{033E2203-86E9-4A3E-B27D-47838D8B9054}" srcOrd="2" destOrd="0" presId="urn:microsoft.com/office/officeart/2018/5/layout/IconCircleLabelList"/>
    <dgm:cxn modelId="{CC0FB51F-A5B5-4ED9-B842-862EBF42C5AD}" type="presParOf" srcId="{9CE36B14-D910-4AA3-8C8F-4F2F304083E6}" destId="{AC00C54C-DBE5-4D90-AC5B-F114DBA4260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A632C9-3557-4881-8320-4CC3B08F97B9}">
      <dsp:nvSpPr>
        <dsp:cNvPr id="0" name=""/>
        <dsp:cNvSpPr/>
      </dsp:nvSpPr>
      <dsp:spPr>
        <a:xfrm>
          <a:off x="450883" y="1261162"/>
          <a:ext cx="1406812" cy="1406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2CA7D0-F69E-48C6-9DF0-6E5B3AE4CFFF}">
      <dsp:nvSpPr>
        <dsp:cNvPr id="0" name=""/>
        <dsp:cNvSpPr/>
      </dsp:nvSpPr>
      <dsp:spPr>
        <a:xfrm>
          <a:off x="750695" y="1560974"/>
          <a:ext cx="807187" cy="807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F75701-CB1B-48CE-AFB4-BA116AC537BC}">
      <dsp:nvSpPr>
        <dsp:cNvPr id="0" name=""/>
        <dsp:cNvSpPr/>
      </dsp:nvSpPr>
      <dsp:spPr>
        <a:xfrm>
          <a:off x="1164" y="3106162"/>
          <a:ext cx="23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</a:t>
          </a:r>
        </a:p>
      </dsp:txBody>
      <dsp:txXfrm>
        <a:off x="1164" y="3106162"/>
        <a:ext cx="2306250" cy="720000"/>
      </dsp:txXfrm>
    </dsp:sp>
    <dsp:sp modelId="{8FF1935C-6D71-4ED8-84A9-7BD0878A2214}">
      <dsp:nvSpPr>
        <dsp:cNvPr id="0" name=""/>
        <dsp:cNvSpPr/>
      </dsp:nvSpPr>
      <dsp:spPr>
        <a:xfrm>
          <a:off x="3160727" y="1261162"/>
          <a:ext cx="1406812" cy="1406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6B43D7-FE04-4B7B-9B25-378E58D4256B}">
      <dsp:nvSpPr>
        <dsp:cNvPr id="0" name=""/>
        <dsp:cNvSpPr/>
      </dsp:nvSpPr>
      <dsp:spPr>
        <a:xfrm>
          <a:off x="3460539" y="1560974"/>
          <a:ext cx="807187" cy="807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6334F4-C5C9-4D51-AE07-B1421AC65735}">
      <dsp:nvSpPr>
        <dsp:cNvPr id="0" name=""/>
        <dsp:cNvSpPr/>
      </dsp:nvSpPr>
      <dsp:spPr>
        <a:xfrm>
          <a:off x="2711008" y="3106162"/>
          <a:ext cx="23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</a:t>
          </a:r>
        </a:p>
      </dsp:txBody>
      <dsp:txXfrm>
        <a:off x="2711008" y="3106162"/>
        <a:ext cx="2306250" cy="720000"/>
      </dsp:txXfrm>
    </dsp:sp>
    <dsp:sp modelId="{24E57220-B583-40A5-AA12-472355D13E7B}">
      <dsp:nvSpPr>
        <dsp:cNvPr id="0" name=""/>
        <dsp:cNvSpPr/>
      </dsp:nvSpPr>
      <dsp:spPr>
        <a:xfrm>
          <a:off x="5870571" y="1261162"/>
          <a:ext cx="1406812" cy="1406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921DC4-FFE1-45EA-BF88-1499985E9F26}">
      <dsp:nvSpPr>
        <dsp:cNvPr id="0" name=""/>
        <dsp:cNvSpPr/>
      </dsp:nvSpPr>
      <dsp:spPr>
        <a:xfrm>
          <a:off x="6170383" y="1560974"/>
          <a:ext cx="807187" cy="807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00C54C-DBE5-4D90-AC5B-F114DBA42609}">
      <dsp:nvSpPr>
        <dsp:cNvPr id="0" name=""/>
        <dsp:cNvSpPr/>
      </dsp:nvSpPr>
      <dsp:spPr>
        <a:xfrm>
          <a:off x="5420852" y="3106162"/>
          <a:ext cx="23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</a:t>
          </a:r>
        </a:p>
      </dsp:txBody>
      <dsp:txXfrm>
        <a:off x="5420852" y="3106162"/>
        <a:ext cx="23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D5339C-519D-4230-BF0C-1BF09A2FE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982FE9-1227-454F-8FBE-5D49EEFEFD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3CD36-562E-4EEA-8B96-DB5FE3AB0DC1}" type="datetimeFigureOut">
              <a:rPr lang="en-US" smtClean="0"/>
              <a:t>7/19/2023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C515AC-387D-4DC2-8066-2F960E1511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55534-4B86-498E-A9D9-C98A3290D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C5148-8ED6-434E-BA59-EF48324382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995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A4AB-31E7-4D1C-A552-BCF9442B3075}" type="datetimeFigureOut">
              <a:rPr lang="en-US" smtClean="0"/>
              <a:t>7/19/2023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33291-C0D9-4415-AEC4-F67D377A5A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30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61507-A533-4F2E-B984-305D4E4F5CE4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4DDD7-3FE8-4583-81CB-632D5267A8B4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22273-1190-47FC-BA5A-981185797AF1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FBB71-6DE2-4937-8AEC-8B1AE0DB59CF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3ADD7-A3CC-46CA-B4EE-B20DC19C65C4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7653-8290-49FD-9716-A2C1CB6DA8FD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2AA5-9729-4046-B4EA-C2E953FA8206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096B-8B9A-4F98-8A4A-7B031A299951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58B70-756A-47BE-81CE-FA952E7560EC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D19E4-4707-4D4C-84BE-F88B0E767A80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3A0-19E1-47AC-8700-509B6BECB2CF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3CA45DD-0F6B-4F7F-AE06-73BBDCC76E66}" type="datetime1">
              <a:rPr lang="en-US" smtClean="0"/>
              <a:t>7/19/2023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DD9264-A478-4B82-A891-2BEA8BF9F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A32A9-E857-46CE-8AA3-D318B7D64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26" r="9092" b="20447"/>
          <a:stretch/>
        </p:blipFill>
        <p:spPr>
          <a:xfrm>
            <a:off x="10980" y="0"/>
            <a:ext cx="12188932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4D755E9-CEF5-43A7-A514-4664F25F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AEEE6-69AA-4811-8D2B-F84F74D46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98448"/>
            <a:ext cx="3685070" cy="3255264"/>
          </a:xfrm>
        </p:spPr>
        <p:txBody>
          <a:bodyPr>
            <a:normAutofit/>
          </a:bodyPr>
          <a:lstStyle/>
          <a:p>
            <a:r>
              <a:rPr lang="en-US" sz="4400" dirty="0"/>
              <a:t>Churn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21F547-2086-4D47-BB8F-44FA94006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670246"/>
            <a:ext cx="3685069" cy="914400"/>
          </a:xfrm>
        </p:spPr>
        <p:txBody>
          <a:bodyPr>
            <a:normAutofit/>
          </a:bodyPr>
          <a:lstStyle/>
          <a:p>
            <a:r>
              <a:rPr lang="en-US" dirty="0" err="1"/>
              <a:t>Valentyn</a:t>
            </a:r>
            <a:r>
              <a:rPr lang="en-US" dirty="0"/>
              <a:t> </a:t>
            </a:r>
            <a:r>
              <a:rPr lang="en-US" dirty="0" err="1"/>
              <a:t>Burenkov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BF879CD-ED15-450F-B829-699C694D2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16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CDA4B-87D0-4FE2-A8F4-C2D880134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Aim of the model</a:t>
            </a:r>
          </a:p>
        </p:txBody>
      </p:sp>
      <p:sp>
        <p:nvSpPr>
          <p:cNvPr id="4" name="Rectangle 3" descr="Medical">
            <a:extLst>
              <a:ext uri="{FF2B5EF4-FFF2-40B4-BE49-F238E27FC236}">
                <a16:creationId xmlns:a16="http://schemas.microsoft.com/office/drawing/2014/main" id="{337C9E29-AE9A-5237-89B3-4CC7FB93B2D0}"/>
              </a:ext>
            </a:extLst>
          </p:cNvPr>
          <p:cNvSpPr/>
          <p:nvPr/>
        </p:nvSpPr>
        <p:spPr>
          <a:xfrm>
            <a:off x="1395614" y="3970746"/>
            <a:ext cx="807187" cy="807187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BD1F276-156D-A35B-0FB4-0C9C99236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 Business goal</a:t>
            </a:r>
          </a:p>
          <a:p>
            <a:pPr marL="0" indent="0">
              <a:buNone/>
            </a:pPr>
            <a:r>
              <a:rPr lang="en-US" dirty="0"/>
              <a:t>To retain clients before 2 month of their actual churn </a:t>
            </a:r>
          </a:p>
          <a:p>
            <a:r>
              <a:rPr lang="en-US" b="1" dirty="0"/>
              <a:t>Task </a:t>
            </a:r>
          </a:p>
          <a:p>
            <a:pPr marL="0" indent="0">
              <a:buNone/>
            </a:pPr>
            <a:r>
              <a:rPr lang="en-US" dirty="0"/>
              <a:t>To detect clients that will churn in 2 month</a:t>
            </a:r>
          </a:p>
          <a:p>
            <a:r>
              <a:rPr lang="en-US" b="1" dirty="0"/>
              <a:t>Task type</a:t>
            </a:r>
          </a:p>
          <a:p>
            <a:pPr marL="0" indent="0">
              <a:buNone/>
            </a:pPr>
            <a:r>
              <a:rPr lang="en-US" dirty="0"/>
              <a:t>Binary classification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71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CDA4B-87D0-4FE2-A8F4-C2D880134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Model Aim</a:t>
            </a:r>
          </a:p>
        </p:txBody>
      </p:sp>
      <p:graphicFrame>
        <p:nvGraphicFramePr>
          <p:cNvPr id="5" name="Content Placeholder 2" descr="icon circle label list SmartArt&#10;">
            <a:extLst>
              <a:ext uri="{FF2B5EF4-FFF2-40B4-BE49-F238E27FC236}">
                <a16:creationId xmlns:a16="http://schemas.microsoft.com/office/drawing/2014/main" id="{E1EF02BC-E474-418D-9FE3-2442600B9FD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842557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EA0254-3646-4633-AE89-92733C2D69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BD8AF61-0EFE-4B67-AC63-165AA360F9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5A9C098-A058-4A59-AA77-E2402053F6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Frame design</Template>
  <TotalTime>622</TotalTime>
  <Words>46</Words>
  <Application>Microsoft Office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Corbel</vt:lpstr>
      <vt:lpstr>Wingdings 2</vt:lpstr>
      <vt:lpstr>Frame</vt:lpstr>
      <vt:lpstr>Churn prediction</vt:lpstr>
      <vt:lpstr>Aim of the model</vt:lpstr>
      <vt:lpstr>Model Aim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Churn prediction</dc:title>
  <dc:creator>vburenkov vburenkov</dc:creator>
  <cp:lastModifiedBy>vburenkov vburenkov</cp:lastModifiedBy>
  <cp:revision>17</cp:revision>
  <dcterms:created xsi:type="dcterms:W3CDTF">2023-07-18T21:29:06Z</dcterms:created>
  <dcterms:modified xsi:type="dcterms:W3CDTF">2023-07-19T08:56:28Z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